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c1d1bc938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c1d1bc938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c1d1bc93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c1d1bc93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c1d1bc938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c1d1bc938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c1d1bc938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c1d1bc938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c1d1bc938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c1d1bc938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c1d1bc938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c1d1bc938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c1d1bc938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c1d1bc938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c1d1bc938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0c1d1bc938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c1d1bc938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c1d1bc938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c1d1bc938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c1d1bc938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c1d1bc938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c1d1bc938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c1d1bc938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c1d1bc938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c1d1bc938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c1d1bc938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c1d1bc938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c1d1bc938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c1d1bc938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c1d1bc93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24.png"/><Relationship Id="rId6" Type="http://schemas.openxmlformats.org/officeDocument/2006/relationships/image" Target="../media/image2.png"/><Relationship Id="rId7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Spatial Database Project (CS621B)</a:t>
            </a:r>
            <a:endParaRPr sz="5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>
              <a:solidFill>
                <a:srgbClr val="FFFFFF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highlight>
                  <a:schemeClr val="lt1"/>
                </a:highlight>
              </a:rPr>
              <a:t>Spatial Analysis of </a:t>
            </a:r>
            <a:r>
              <a:rPr lang="en" sz="2800">
                <a:solidFill>
                  <a:srgbClr val="FFFFFF"/>
                </a:solidFill>
                <a:highlight>
                  <a:schemeClr val="lt1"/>
                </a:highlight>
              </a:rPr>
              <a:t>Regime </a:t>
            </a:r>
            <a:r>
              <a:rPr lang="en" sz="2800">
                <a:solidFill>
                  <a:srgbClr val="FFFFFF"/>
                </a:solidFill>
                <a:highlight>
                  <a:schemeClr val="lt1"/>
                </a:highlight>
              </a:rPr>
              <a:t>Schools in Bangalore</a:t>
            </a:r>
            <a:endParaRPr sz="2800">
              <a:solidFill>
                <a:srgbClr val="FFFFFF"/>
              </a:solidFill>
              <a:highlight>
                <a:schemeClr val="lt1"/>
              </a:highlight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970125" y="3908650"/>
            <a:ext cx="26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Student ID : 21250164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Student Name : Anush Harish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highlight>
                  <a:schemeClr val="lt1"/>
                </a:highlight>
              </a:rPr>
              <a:t>2. Filter the schools which have co-education.</a:t>
            </a:r>
            <a:endParaRPr sz="202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75"/>
            <a:ext cx="4486275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7775" y="2162125"/>
            <a:ext cx="6954526" cy="24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highlight>
                  <a:schemeClr val="lt1"/>
                </a:highlight>
              </a:rPr>
              <a:t>3. Get the WKT points from the provided residence address.</a:t>
            </a:r>
            <a:endParaRPr sz="202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347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highlight>
                  <a:schemeClr val="lt1"/>
                </a:highlight>
              </a:rPr>
              <a:t>4. Select the school which has convenient bus facilities.</a:t>
            </a:r>
            <a:endParaRPr sz="202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63"/>
            <a:ext cx="2771775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925" y="2666950"/>
            <a:ext cx="7572375" cy="190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>
                <a:highlight>
                  <a:schemeClr val="lt1"/>
                </a:highlight>
              </a:rPr>
              <a:t>5. Select the schools which are within a 2 km radius proximate to Ram’s residence.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150" y="1152475"/>
            <a:ext cx="436015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424001"/>
            <a:ext cx="4160451" cy="242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highlight>
                  <a:schemeClr val="lt1"/>
                </a:highlight>
              </a:rPr>
              <a:t>6. Finally</a:t>
            </a:r>
            <a:r>
              <a:rPr lang="en" sz="2020">
                <a:highlight>
                  <a:schemeClr val="lt1"/>
                </a:highlight>
              </a:rPr>
              <a:t>, select the school which has more passing percentage. </a:t>
            </a:r>
            <a:endParaRPr sz="202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24" y="1979125"/>
            <a:ext cx="3984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2475"/>
            <a:ext cx="42556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Upon analyzing the data with Ram’s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criteria he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can admit his son to GKHPS Bapujinagar.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School ID : 32251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School Name : 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GKHPS Bapujinagar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Address : 3rd Main Road, 7th Cross, Mysore Road, Bangalore.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Medium of Inculcation : Kannada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Type : Co-education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Bus Numbers : 222, 223, 224, 225, 226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Passing Percentage :  95%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9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Thank you…!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Analysis of Regime Schools in Bangalore</a:t>
            </a:r>
            <a:endParaRPr sz="25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Bangalore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(also called 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Bengaluru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) is the capital of India's southern Karnataka state. It is called as Silicon Valley of India.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Bangalore has one of the best educational institutions in India and the standard of education is considered to be very high compared to many other states in the country.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075" y="1123425"/>
            <a:ext cx="3888275" cy="33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All the Regime schools in </a:t>
            </a:r>
            <a:r>
              <a:rPr lang="en" sz="2500">
                <a:highlight>
                  <a:schemeClr val="lt1"/>
                </a:highlight>
              </a:rPr>
              <a:t>Bangalore</a:t>
            </a:r>
            <a:r>
              <a:rPr lang="en" sz="2500">
                <a:highlight>
                  <a:schemeClr val="lt1"/>
                </a:highlight>
              </a:rPr>
              <a:t>.</a:t>
            </a:r>
            <a:endParaRPr sz="25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875" y="1130500"/>
            <a:ext cx="4862425" cy="34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2876550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67400" y="2428875"/>
            <a:ext cx="340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are 1401 Regime schools in Bangalore.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Partitions of Bengaluru Localities by Zip Code.</a:t>
            </a:r>
            <a:endParaRPr sz="25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975" y="1152475"/>
            <a:ext cx="4709326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3162300" cy="11233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87800" y="2653400"/>
            <a:ext cx="348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are 101 Localities by Zip Code in Bengaluru.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Selecting Regime schools by Localities</a:t>
            </a:r>
            <a:endParaRPr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2475"/>
            <a:ext cx="42603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4260300" cy="25112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367400" y="3694350"/>
            <a:ext cx="345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are 954 Regime Schools based on Localities by Zip Code.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Density based analysis of schools in each localities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975" y="1152475"/>
            <a:ext cx="4709326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4178651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9150" y="3602500"/>
            <a:ext cx="923150" cy="9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Problem Statement</a:t>
            </a:r>
            <a:endParaRPr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721">
                <a:solidFill>
                  <a:schemeClr val="dk1"/>
                </a:solidFill>
              </a:rPr>
              <a:t>Ram wants to admit his son to a regime school proximate to his residence.</a:t>
            </a:r>
            <a:endParaRPr sz="2721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21">
                <a:solidFill>
                  <a:schemeClr val="dk1"/>
                </a:solidFill>
              </a:rPr>
              <a:t>(Ram’s Residence Address : Next to Vijayanagar Post office, 14th Main Road, Marenahalli Ward, Bengaluru - 560040, Karnataka, India). </a:t>
            </a:r>
            <a:endParaRPr sz="2721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21">
                <a:solidFill>
                  <a:schemeClr val="dk1"/>
                </a:solidFill>
              </a:rPr>
              <a:t>With the following conditions:</a:t>
            </a:r>
            <a:endParaRPr sz="2721">
              <a:solidFill>
                <a:schemeClr val="dk1"/>
              </a:solidFill>
            </a:endParaRPr>
          </a:p>
          <a:p>
            <a:pPr indent="-323663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721">
                <a:solidFill>
                  <a:schemeClr val="dk1"/>
                </a:solidFill>
              </a:rPr>
              <a:t>The medium of inculcation should be Kannada.</a:t>
            </a:r>
            <a:endParaRPr sz="2721">
              <a:solidFill>
                <a:schemeClr val="dk1"/>
              </a:solidFill>
            </a:endParaRPr>
          </a:p>
          <a:p>
            <a:pPr indent="-32366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721">
                <a:solidFill>
                  <a:schemeClr val="dk1"/>
                </a:solidFill>
              </a:rPr>
              <a:t>Schools should have co-education.</a:t>
            </a:r>
            <a:endParaRPr sz="2721">
              <a:solidFill>
                <a:schemeClr val="dk1"/>
              </a:solidFill>
            </a:endParaRPr>
          </a:p>
          <a:p>
            <a:pPr indent="-32366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721">
                <a:solidFill>
                  <a:schemeClr val="dk1"/>
                </a:solidFill>
              </a:rPr>
              <a:t>The school should have bus facilities to travel.</a:t>
            </a:r>
            <a:endParaRPr sz="2721">
              <a:solidFill>
                <a:schemeClr val="dk1"/>
              </a:solidFill>
            </a:endParaRPr>
          </a:p>
          <a:p>
            <a:pPr indent="-32366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721">
                <a:solidFill>
                  <a:schemeClr val="dk1"/>
                </a:solidFill>
              </a:rPr>
              <a:t>The school should be proximate to Ram's residence within a radius of 2km.</a:t>
            </a:r>
            <a:endParaRPr sz="2721">
              <a:solidFill>
                <a:schemeClr val="dk1"/>
              </a:solidFill>
            </a:endParaRPr>
          </a:p>
          <a:p>
            <a:pPr indent="-32366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721">
                <a:solidFill>
                  <a:schemeClr val="dk1"/>
                </a:solidFill>
              </a:rPr>
              <a:t>And Quality of Education </a:t>
            </a:r>
            <a:r>
              <a:rPr lang="en" sz="2721">
                <a:solidFill>
                  <a:schemeClr val="dk1"/>
                </a:solidFill>
              </a:rPr>
              <a:t>should</a:t>
            </a:r>
            <a:r>
              <a:rPr lang="en" sz="2721">
                <a:solidFill>
                  <a:schemeClr val="dk1"/>
                </a:solidFill>
              </a:rPr>
              <a:t> be good.</a:t>
            </a:r>
            <a:endParaRPr sz="272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Stepwise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Categorize the medium of inculcation and select only the Kannada medium schools.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Filter the schools which have co-education.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Get the WKT points from the provided residence address.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Select the school which has convenient bus facilities.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Select the schools which are within a 2 km radius proximate to Ram’s residence.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Finally, select the school which has more passing percentage.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68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20"/>
              <a:buAutoNum type="arabicPeriod"/>
            </a:pPr>
            <a:r>
              <a:rPr lang="en" sz="2020">
                <a:highlight>
                  <a:schemeClr val="lt1"/>
                </a:highlight>
              </a:rPr>
              <a:t>Categorize the medium of inculcation and select only the Kannada medium schools.</a:t>
            </a:r>
            <a:endParaRPr sz="202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>
              <a:highlight>
                <a:schemeClr val="lt1"/>
              </a:highlight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8929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600" y="1152475"/>
            <a:ext cx="4620875" cy="34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4425" y="907550"/>
            <a:ext cx="1975000" cy="74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8375" y="3750950"/>
            <a:ext cx="806225" cy="8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26075" y="3750950"/>
            <a:ext cx="806225" cy="8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